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5" roundtripDataSignature="AMtx7mgJNux/Zz/N0gzeAE2qHdrfvUS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5d4df6f9c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e5d4df6f9c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5d4df6f9c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e5d4df6f9c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5ea3b1ce3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e5ea3b1ce3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5ea3b1ce3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e5ea3b1ce3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5ea3b1ce3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e5ea3b1ce3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5ea3b1ce3_0_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e5ea3b1ce3_0_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5ea3b1ce3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e5ea3b1ce3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5ea3b1ce3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e5ea3b1ce3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5ea3b1ce3_0_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e5ea3b1ce3_0_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5ea3b1ce3_0_4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e5ea3b1ce3_0_4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5d4df6f9c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5d4df6f9c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5ea3b1ce3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e5ea3b1ce3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5ea3b1ce3_0_3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e5ea3b1ce3_0_3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5ea3b1ce3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e5ea3b1ce3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5ea3b1ce3_0_1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e5ea3b1ce3_0_1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5ea3b1ce3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e5ea3b1ce3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5ea3b1ce3_0_2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e5ea3b1ce3_0_2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5ea3b1ce3_0_2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e5ea3b1ce3_0_2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5ea3b1ce3_0_3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5ea3b1ce3_0_3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5ea3b1ce3_0_3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e5ea3b1ce3_0_3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5ea3b1ce3_0_3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e5ea3b1ce3_0_3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d4df6f9c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5d4df6f9c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5ea3b1ce3_0_4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e5ea3b1ce3_0_4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5ea3b1ce3_0_4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e5ea3b1ce3_0_4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5ea3b1ce3_0_4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e5ea3b1ce3_0_4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5ea3b1ce3_0_4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e5ea3b1ce3_0_4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5ea3b1ce3_0_4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e5ea3b1ce3_0_4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5ea3b1ce3_0_4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e5ea3b1ce3_0_4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5ea3b1ce3_0_4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e5ea3b1ce3_0_4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5ea3b1ce3_0_4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e5ea3b1ce3_0_4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5ea3b1ce3_0_4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1e5ea3b1ce3_0_4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5ea3b1ce3_0_4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e5ea3b1ce3_0_4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d4df6f9c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5d4df6f9c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5ea3b1ce3_0_4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e5ea3b1ce3_0_4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ea3b1ce3_0_5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e5ea3b1ce3_0_5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5ea3b1ce3_0_5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e5ea3b1ce3_0_5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5ea3b1ce3_0_5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e5ea3b1ce3_0_5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5ea3b1ce3_0_5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1e5ea3b1ce3_0_5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5ea3b1ce3_0_5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e5ea3b1ce3_0_5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5ea3b1ce3_0_5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e5ea3b1ce3_0_5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5ea3b1ce3_0_5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1e5ea3b1ce3_0_5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5ea3b1ce3_0_5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1e5ea3b1ce3_0_5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5ea3b1ce3_0_5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e5ea3b1ce3_0_5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d4df6f9c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5d4df6f9c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5ea3b1ce3_0_5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e5ea3b1ce3_0_5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5ea3b1ce3_0_5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1e5ea3b1ce3_0_5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5ea3b1ce3_0_5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1e5ea3b1ce3_0_5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e5ea3b1ce3_0_5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e5ea3b1ce3_0_5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5ea3b1ce3_0_6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1e5ea3b1ce3_0_6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5ea3b1ce3_0_6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1e5ea3b1ce3_0_6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5ea3b1ce3_0_6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1e5ea3b1ce3_0_6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5ea3b1ce3_0_6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e5ea3b1ce3_0_6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5ea3b1ce3_0_6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1e5ea3b1ce3_0_6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5ea3b1ce3_0_6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e5ea3b1ce3_0_6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d4df6f9c_0_1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5d4df6f9c_0_1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5ea3b1ce3_0_6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e5ea3b1ce3_0_6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5ea3b1ce3_0_6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1e5ea3b1ce3_0_6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5ea3b1ce3_0_6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1e5ea3b1ce3_0_6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5ea3b1ce3_0_6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1e5ea3b1ce3_0_6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5ea3b1ce3_0_6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e5ea3b1ce3_0_6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5ea3b1ce3_0_6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1e5ea3b1ce3_0_6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5ea3b1ce3_0_6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1e5ea3b1ce3_0_6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5ea3b1ce3_0_7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5ea3b1ce3_0_7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5d4df6f9c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5d4df6f9c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5d4df6f9c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e5d4df6f9c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5d4df6f9c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e5d4df6f9c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2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1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Revisando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5d4df6f9c_0_140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1e5d4df6f9c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e5d4df6f9c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e5d4df6f9c_0_140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1e5d4df6f9c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456" y="0"/>
            <a:ext cx="80470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5d4df6f9c_0_149"/>
          <p:cNvSpPr txBox="1"/>
          <p:nvPr/>
        </p:nvSpPr>
        <p:spPr>
          <a:xfrm>
            <a:off x="1897075" y="18208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podemos rodar esse projeto Android gerado no Android Studio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Basta abrirmos ele, como fariamos como qualquer outro projeto, e rodá-lo em um emulador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dar um reload no App que está rodando, basta usar a interface do Metro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e5d4df6f9c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e5d4df6f9c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e5d4df6f9c_0_149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Rodando no Android Studio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5ea3b1ce3_0_0"/>
          <p:cNvSpPr txBox="1"/>
          <p:nvPr/>
        </p:nvSpPr>
        <p:spPr>
          <a:xfrm>
            <a:off x="1744825" y="1404625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Primeira mudança que iremos fazer é modificar o arquivo inicial, de TSX para JSX.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Já vimos anteriormente, JSX é a linguagem do React, que “mistura” Javascript e HTML. O TSX é o JSX usando Typescript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Typescript não está no nosso escopo, mudaremos o arquivo para o JSX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4" name="Google Shape;144;g1e5ea3b1ce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e5ea3b1ce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e5ea3b1ce3_0_0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5ea3b1ce3_0_7"/>
          <p:cNvSpPr txBox="1"/>
          <p:nvPr/>
        </p:nvSpPr>
        <p:spPr>
          <a:xfrm>
            <a:off x="1744825" y="1404625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Primeira mudança que iremos fazer é modificar o arquivo inicial, de TSX para JSX.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Já vimos anteriormente, JSX é a linguagem do React, que “mistura” Javascript e HTML. O TSX é o JSX usando Typescript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Typescript não está no nosso escopo, mudaremos o arquivo para o JSX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2" name="Google Shape;152;g1e5ea3b1ce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e5ea3b1ce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e5ea3b1ce3_0_7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e5ea3b1ce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e5ea3b1ce3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5ea3b1ce3_0_14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e5ea3b1ce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6" y="77062"/>
            <a:ext cx="8171125" cy="49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e5ea3b1ce3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5ea3b1ce3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e5ea3b1ce3_0_22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e5ea3b1ce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3" y="96675"/>
            <a:ext cx="8799424" cy="498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5ea3b1ce3_0_40"/>
          <p:cNvSpPr txBox="1"/>
          <p:nvPr/>
        </p:nvSpPr>
        <p:spPr>
          <a:xfrm>
            <a:off x="1744825" y="1404625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eliminar os erros que apareceram, relacionados à tipagem que era necessária pelo typescript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6" name="Google Shape;176;g1e5ea3b1ce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e5ea3b1ce3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e5ea3b1ce3_0_40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e5ea3b1ce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00" y="93438"/>
            <a:ext cx="87915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e5ea3b1ce3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094150"/>
            <a:ext cx="8610176" cy="14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5ea3b1ce3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200" y="3344450"/>
            <a:ext cx="8967799" cy="14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e5ea3b1ce3_0_40"/>
          <p:cNvSpPr/>
          <p:nvPr/>
        </p:nvSpPr>
        <p:spPr>
          <a:xfrm>
            <a:off x="226225" y="943325"/>
            <a:ext cx="405600" cy="36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e5ea3b1ce3_0_40"/>
          <p:cNvSpPr/>
          <p:nvPr/>
        </p:nvSpPr>
        <p:spPr>
          <a:xfrm>
            <a:off x="122525" y="2447238"/>
            <a:ext cx="405600" cy="36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e5ea3b1ce3_0_40"/>
          <p:cNvSpPr/>
          <p:nvPr/>
        </p:nvSpPr>
        <p:spPr>
          <a:xfrm>
            <a:off x="122525" y="3557875"/>
            <a:ext cx="405600" cy="36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e5ea3b1ce3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5ea3b1ce3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5ea3b1ce3_0_53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 TSX para JSX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e5ea3b1ce3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8" y="148400"/>
            <a:ext cx="8739099" cy="13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e5ea3b1ce3_0_53"/>
          <p:cNvSpPr/>
          <p:nvPr/>
        </p:nvSpPr>
        <p:spPr>
          <a:xfrm>
            <a:off x="176200" y="148400"/>
            <a:ext cx="405600" cy="36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1e5ea3b1ce3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200" y="2518951"/>
            <a:ext cx="8351234" cy="13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e5ea3b1ce3_0_53"/>
          <p:cNvSpPr/>
          <p:nvPr/>
        </p:nvSpPr>
        <p:spPr>
          <a:xfrm>
            <a:off x="325275" y="2703338"/>
            <a:ext cx="405600" cy="36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e5ea3b1ce3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e5ea3b1ce3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5ea3b1ce3_0_68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Deixando a tela em branco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e5ea3b1ce3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108" y="1014400"/>
            <a:ext cx="7165410" cy="41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e5ea3b1ce3_0_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5ea3b1ce3_0_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e5ea3b1ce3_0_4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363" y="152400"/>
            <a:ext cx="24773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5d4df6f9c_0_79"/>
          <p:cNvSpPr txBox="1"/>
          <p:nvPr/>
        </p:nvSpPr>
        <p:spPr>
          <a:xfrm>
            <a:off x="1897075" y="18208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criar o projeto sem o expo, usaremos o seguinte comando: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npx react-native@latest init &lt;nome-do-projeto&gt;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5d4df6f9c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e5d4df6f9c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e5d4df6f9c_0_79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o Projeto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ea3b1ce3_0_76"/>
          <p:cNvSpPr txBox="1"/>
          <p:nvPr/>
        </p:nvSpPr>
        <p:spPr>
          <a:xfrm>
            <a:off x="1744825" y="1404625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fazer o mesmo projeto que fizemos em Android, do nome e sobrenome, mas agora com React Native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6" name="Google Shape;216;g1e5ea3b1ce3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e5ea3b1ce3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5ea3b1ce3_0_76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Projeto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5ea3b1ce3_0_383"/>
          <p:cNvSpPr txBox="1"/>
          <p:nvPr/>
        </p:nvSpPr>
        <p:spPr>
          <a:xfrm>
            <a:off x="1744825" y="1404625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repassar os conhecimentos do semestre passado, iniciando com a navegação entre telas, utilizando o React Navigation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4" name="Google Shape;224;g1e5ea3b1ce3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e5ea3b1ce3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e5ea3b1ce3_0_383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Relembrando Navegação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1e5ea3b1ce3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e5ea3b1ce3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e5ea3b1ce3_0_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Navegação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1e5ea3b1ce3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5175" y="1367751"/>
            <a:ext cx="2908500" cy="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5ea3b1ce3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9650" y="2349375"/>
            <a:ext cx="40195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e5ea3b1ce3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0150" y="3164425"/>
            <a:ext cx="65436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e5ea3b1ce3_0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7713" y="3855650"/>
            <a:ext cx="45434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5ea3b1ce3_0_143"/>
          <p:cNvSpPr txBox="1"/>
          <p:nvPr/>
        </p:nvSpPr>
        <p:spPr>
          <a:xfrm>
            <a:off x="1897075" y="13179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1e5ea3b1ce3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5ea3b1ce3_0_1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e5ea3b1ce3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75" y="1928824"/>
            <a:ext cx="5907200" cy="286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g1e5ea3b1ce3_0_143"/>
          <p:cNvCxnSpPr/>
          <p:nvPr/>
        </p:nvCxnSpPr>
        <p:spPr>
          <a:xfrm>
            <a:off x="1478475" y="3212950"/>
            <a:ext cx="200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g1e5ea3b1ce3_0_143"/>
          <p:cNvCxnSpPr/>
          <p:nvPr/>
        </p:nvCxnSpPr>
        <p:spPr>
          <a:xfrm>
            <a:off x="1674525" y="3446075"/>
            <a:ext cx="1614600" cy="9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1e5ea3b1ce3_0_143"/>
          <p:cNvCxnSpPr/>
          <p:nvPr/>
        </p:nvCxnSpPr>
        <p:spPr>
          <a:xfrm>
            <a:off x="1824450" y="3697325"/>
            <a:ext cx="1464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5ea3b1ce3_0_193"/>
          <p:cNvSpPr txBox="1"/>
          <p:nvPr/>
        </p:nvSpPr>
        <p:spPr>
          <a:xfrm>
            <a:off x="1897075" y="1317905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Container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Container é o nosso Provider. Ele deve encapsular todos os componentes da navegação. Ele é o responsável pelo estado da navegação.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Raramente usaremos ele com alguma prop, ou precisaremos de sua referência. O caso mais comum será passar um initialState, para modificarmos a tela inicial do nosso app em casos especiais, como persistência de estado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1e5ea3b1ce3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e5ea3b1ce3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5ea3b1ce3_0_239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Navigator é responsável por definir o tipo de navegação que teremos. Temos a opção de drawer, tab ou stack (o mais comum). Ele decide como nossas telas serão renderizadas.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Podemos ter múltiplos Navigators, inclusive cascateados (nested navigation). Iremos adentrar mais afundo no comportamento deles neste caso.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1e5ea3b1ce3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e5ea3b1ce3_0_2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5ea3b1ce3_0_285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Screen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Aqui é onde nós definimos a nossa tela de fato. É obrigatório passarmos um name (único) e um component, que é a página que iremos renderizar ao acessar essa rota específica.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e5ea3b1ce3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e5ea3b1ce3_0_2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5ea3b1ce3_0_331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Navegação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Já vimos que o nosso Navigator nos permite acesso ao objeto especial </a:t>
            </a:r>
            <a:r>
              <a:rPr b="1" lang="en-US" sz="2000">
                <a:solidFill>
                  <a:srgbClr val="91A3AD"/>
                </a:solidFill>
              </a:rPr>
              <a:t>navigation</a:t>
            </a:r>
            <a:r>
              <a:rPr lang="en-US" sz="2000">
                <a:solidFill>
                  <a:srgbClr val="91A3AD"/>
                </a:solidFill>
              </a:rPr>
              <a:t>. Nele temos acesso a 3 principais métodos para a navegação: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navigation.navigate(‘screen_name’)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navigation.goBack()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navigation.setParams({})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1e5ea3b1ce3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e5ea3b1ce3_0_3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5ea3b1ce3_0_377"/>
          <p:cNvSpPr txBox="1"/>
          <p:nvPr/>
        </p:nvSpPr>
        <p:spPr>
          <a:xfrm>
            <a:off x="1897075" y="13179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um arquivo com as rotas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que já relembramos como o Navigation funciona, iremos aplicar, criando as rotas necessárias para o nosso projeto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e5ea3b1ce3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e5ea3b1ce3_0_3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e5ea3b1ce3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e5ea3b1ce3_0_3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1e5ea3b1ce3_0_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8" y="1238501"/>
            <a:ext cx="7835363" cy="3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g1e5ea3b1ce3_0_390"/>
          <p:cNvCxnSpPr/>
          <p:nvPr/>
        </p:nvCxnSpPr>
        <p:spPr>
          <a:xfrm>
            <a:off x="1154625" y="3984625"/>
            <a:ext cx="14193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g1e5ea3b1ce3_0_390"/>
          <p:cNvCxnSpPr/>
          <p:nvPr/>
        </p:nvCxnSpPr>
        <p:spPr>
          <a:xfrm flipH="1" rot="10800000">
            <a:off x="1082950" y="3760475"/>
            <a:ext cx="829200" cy="99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1e5d4df6f9c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e5d4df6f9c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e5d4df6f9c_0_86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o Projeto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g1e5d4df6f9c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500" y="1980050"/>
            <a:ext cx="8901501" cy="13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e5ea3b1ce3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e5ea3b1ce3_0_4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g1e5ea3b1ce3_0_401"/>
          <p:cNvCxnSpPr/>
          <p:nvPr/>
        </p:nvCxnSpPr>
        <p:spPr>
          <a:xfrm>
            <a:off x="1154625" y="3984625"/>
            <a:ext cx="14193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g1e5ea3b1ce3_0_401"/>
          <p:cNvCxnSpPr/>
          <p:nvPr/>
        </p:nvCxnSpPr>
        <p:spPr>
          <a:xfrm flipH="1" rot="10800000">
            <a:off x="1082950" y="3760475"/>
            <a:ext cx="829200" cy="99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g1e5ea3b1ce3_0_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25" y="1267527"/>
            <a:ext cx="9166655" cy="3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e5ea3b1ce3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e5ea3b1ce3_0_4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g1e5ea3b1ce3_0_410"/>
          <p:cNvCxnSpPr/>
          <p:nvPr/>
        </p:nvCxnSpPr>
        <p:spPr>
          <a:xfrm>
            <a:off x="1154625" y="3984625"/>
            <a:ext cx="14193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1e5ea3b1ce3_0_410"/>
          <p:cNvCxnSpPr/>
          <p:nvPr/>
        </p:nvCxnSpPr>
        <p:spPr>
          <a:xfrm flipH="1" rot="10800000">
            <a:off x="1082950" y="3760475"/>
            <a:ext cx="829200" cy="99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g1e5ea3b1ce3_0_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775"/>
            <a:ext cx="9144000" cy="434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5ea3b1ce3_0_427"/>
          <p:cNvSpPr txBox="1"/>
          <p:nvPr/>
        </p:nvSpPr>
        <p:spPr>
          <a:xfrm>
            <a:off x="1897075" y="1317905"/>
            <a:ext cx="5976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o SafeAreaView, é um View com uma propriedade a mais. Ele se molda para usar apenas a área útil da tela, ou seja, a área que não é afetada por componentes do SO e da UI do device.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utilizado principalmente para iOS, mas utilizaremos esse componente a partir de agora.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1e5ea3b1ce3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e5ea3b1ce3_0_4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Safe Area 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5ea3b1ce3_0_433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1e5ea3b1ce3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5ea3b1ce3_0_4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5ea3b1ce3_0_439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e5ea3b1ce3_0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e5ea3b1ce3_0_4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1e5ea3b1ce3_0_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9598"/>
            <a:ext cx="9144000" cy="396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5ea3b1ce3_0_446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1e5ea3b1ce3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e5ea3b1ce3_0_4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1e5ea3b1ce3_0_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475"/>
            <a:ext cx="9144001" cy="39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5ea3b1ce3_0_454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1e5ea3b1ce3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e5ea3b1ce3_0_4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1e5ea3b1ce3_0_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475"/>
            <a:ext cx="9144001" cy="39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5ea3b1ce3_0_461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 Navigator ao App.jsx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 nosso App.jsx, como vimos no semestre anterior, devemos adicionar todos os componentes que funcionam como providers para o nosso aplicativo.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nele que iremos adicionar o nosso Container e o nosso Navigator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e5ea3b1ce3_0_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e5ea3b1ce3_0_4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ea3b1ce3_0_467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e5ea3b1ce3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e5ea3b1ce3_0_4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1e5ea3b1ce3_0_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475"/>
            <a:ext cx="9144001" cy="39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5ea3b1ce3_0_489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1e5ea3b1ce3_0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e5ea3b1ce3_0_4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e5ea3b1ce3_0_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54952"/>
            <a:ext cx="8724812" cy="50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e5d4df6f9c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e5d4df6f9c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e5d4df6f9c_0_94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o Projeto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1e5d4df6f9c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" y="0"/>
            <a:ext cx="8322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5ea3b1ce3_0_497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1e5ea3b1ce3_0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e5ea3b1ce3_0_4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1e5ea3b1ce3_0_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54" y="0"/>
            <a:ext cx="8931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5ea3b1ce3_0_505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as telas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a navegação por Stack para adicionar as nossas duas telas.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Relembrando, por default, a primeira tela a ser colocada no nosso navigator será a primeira tela do aplicativo, a menos que outra seja explicitamente declarada como primeira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1e5ea3b1ce3_0_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5ea3b1ce3_0_5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g1e5ea3b1ce3_0_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3985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1e5ea3b1ce3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e5ea3b1ce3_0_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275" y="56350"/>
            <a:ext cx="28032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5ea3b1ce3_0_521"/>
          <p:cNvSpPr txBox="1"/>
          <p:nvPr/>
        </p:nvSpPr>
        <p:spPr>
          <a:xfrm>
            <a:off x="1897075" y="13179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Por fim, os botões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Lembrando, que o Navigation já nos fornece um botão de voltar, então precisamos apenas do botão para ir para a tela de adicionar nomes.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1e5ea3b1ce3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e5ea3b1ce3_0_5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 Navigation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e5ea3b1ce3_0_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e5ea3b1ce3_0_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0" y="152400"/>
            <a:ext cx="2513750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e5ea3b1ce3_0_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150" y="152400"/>
            <a:ext cx="27806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e5ea3b1ce3_0_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e5ea3b1ce3_0_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53870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5ea3b1ce3_0_545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1e5ea3b1ce3_0_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e5ea3b1ce3_0_5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5ea3b1ce3_0_551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1e5ea3b1ce3_0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5ea3b1ce3_0_5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1e5ea3b1ce3_0_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36" y="0"/>
            <a:ext cx="84745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5ea3b1ce3_0_558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Stylesheet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utilizar o stylesheet para relembrarmos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g1e5ea3b1ce3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e5ea3b1ce3_0_5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5ea3b1ce3_0_564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e5ea3b1ce3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e5ea3b1ce3_0_5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1e5ea3b1ce3_0_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220"/>
            <a:ext cx="9144001" cy="490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e5d4df6f9c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e5d4df6f9c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5d4df6f9c_0_102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o Projeto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e5d4df6f9c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4500"/>
            <a:ext cx="9144000" cy="483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5ea3b1ce3_0_572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1e5ea3b1ce3_0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e5ea3b1ce3_0_5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1e5ea3b1ce3_0_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83" y="0"/>
            <a:ext cx="76034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5ea3b1ce3_0_580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1e5ea3b1ce3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e5ea3b1ce3_0_5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1e5ea3b1ce3_0_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8" y="114300"/>
            <a:ext cx="812482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5ea3b1ce3_0_588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1e5ea3b1ce3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e5ea3b1ce3_0_5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g1e5ea3b1ce3_0_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82" y="0"/>
            <a:ext cx="75762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e5ea3b1ce3_0_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e5ea3b1ce3_0_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925" y="152400"/>
            <a:ext cx="281514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5ea3b1ce3_0_604"/>
          <p:cNvSpPr txBox="1"/>
          <p:nvPr/>
        </p:nvSpPr>
        <p:spPr>
          <a:xfrm>
            <a:off x="1897075" y="13179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nomes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agora adicionar os dados hardcoded, iniciais, e gerar a função de sorteio, além de adicionar o botão de gerar.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salvar o nome, usaremos o hook de useState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9" name="Google Shape;479;g1e5ea3b1ce3_0_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e5ea3b1ce3_0_6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5ea3b1ce3_0_610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1e5ea3b1ce3_0_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e5ea3b1ce3_0_6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g1e5ea3b1ce3_0_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50" y="54977"/>
            <a:ext cx="8650398" cy="49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5ea3b1ce3_0_618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e5ea3b1ce3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e5ea3b1ce3_0_6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e5ea3b1ce3_0_6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38" y="447675"/>
            <a:ext cx="778192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5ea3b1ce3_0_626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1e5ea3b1ce3_0_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e5ea3b1ce3_0_6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1e5ea3b1ce3_0_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77" y="181600"/>
            <a:ext cx="8346150" cy="44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5ea3b1ce3_0_634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1e5ea3b1ce3_0_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e5ea3b1ce3_0_6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1e5ea3b1ce3_0_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63" y="485775"/>
            <a:ext cx="78390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5ea3b1ce3_0_642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e5ea3b1ce3_0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e5ea3b1ce3_0_6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1e5ea3b1ce3_0_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3" y="171450"/>
            <a:ext cx="848677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5d4df6f9c_0_110"/>
          <p:cNvSpPr txBox="1"/>
          <p:nvPr/>
        </p:nvSpPr>
        <p:spPr>
          <a:xfrm>
            <a:off x="1897075" y="18208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Similar ao webpack, o Metro irá buildar o projeto para nós, e criar a versão nativa. Basta rodarmos o comando abaixo: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1e5d4df6f9c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5d4df6f9c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5d4df6f9c_0_110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5ea3b1ce3_0_650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1e5ea3b1ce3_0_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e5ea3b1ce3_0_6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g1e5ea3b1ce3_0_6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38" y="0"/>
            <a:ext cx="8597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5ea3b1ce3_0_658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1e5ea3b1ce3_0_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e5ea3b1ce3_0_6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1e5ea3b1ce3_0_6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3" y="295275"/>
            <a:ext cx="802957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5ea3b1ce3_0_666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1e5ea3b1ce3_0_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e5ea3b1ce3_0_6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1e5ea3b1ce3_0_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763" y="409575"/>
            <a:ext cx="68484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5ea3b1ce3_0_674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1e5ea3b1ce3_0_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e5ea3b1ce3_0_6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1e5ea3b1ce3_0_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263" y="423863"/>
            <a:ext cx="72294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5ea3b1ce3_0_682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g1e5ea3b1ce3_0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e5ea3b1ce3_0_6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g1e5ea3b1ce3_0_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13" y="552450"/>
            <a:ext cx="70389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5ea3b1ce3_0_690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textos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Inicialmente, vamos fazer apenas um sorteio de nomes pré-definidos, e depois iremos adicionar um reducer com os nomes a serem adicionados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primeiro adicionar os textos e os styles deles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1e5ea3b1ce3_0_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e5ea3b1ce3_0_6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Sorteando o Nome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g1e5ea3b1ce3_0_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557213"/>
            <a:ext cx="80772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1e5ea3b1ce3_0_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e5ea3b1ce3_0_6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75" y="152400"/>
            <a:ext cx="301460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e5ea3b1ce3_0_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158" y="152400"/>
            <a:ext cx="27389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5ea3b1ce3_0_707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x Kotlin Android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Qual vocês preferem?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Qual acharam mais fácil?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Algo bom do Android que podemos usar no React Native?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Pontos positivos e negativos dos dois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1" name="Google Shape;581;g1e5ea3b1ce3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e5ea3b1ce3_0_707"/>
          <p:cNvSpPr txBox="1"/>
          <p:nvPr/>
        </p:nvSpPr>
        <p:spPr>
          <a:xfrm>
            <a:off x="1897075" y="439600"/>
            <a:ext cx="547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Pausa para a discussão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5d4df6f9c_0_117"/>
          <p:cNvSpPr txBox="1"/>
          <p:nvPr/>
        </p:nvSpPr>
        <p:spPr>
          <a:xfrm>
            <a:off x="1897075" y="18208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Similar ao webpack, o Metro irá buildar o projeto para nós, e criar a versão nativa. Basta rodarmos o comando abaixo: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e5d4df6f9c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e5d4df6f9c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e5d4df6f9c_0_117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1e5d4df6f9c_0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93" y="0"/>
            <a:ext cx="7784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5d4df6f9c_0_125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1e5d4df6f9c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e5d4df6f9c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e5d4df6f9c_0_125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5d4df6f9c_0_132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1e5d4df6f9c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e5d4df6f9c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5d4df6f9c_0_132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e5d4df6f9c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302" y="237102"/>
            <a:ext cx="7461412" cy="47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